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09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273" r:id="rId20"/>
    <p:sldId id="313" r:id="rId21"/>
    <p:sldId id="296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09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273"/>
            <p14:sldId id="313"/>
            <p14:sldId id="296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94574"/>
  </p:normalViewPr>
  <p:slideViewPr>
    <p:cSldViewPr>
      <p:cViewPr varScale="1">
        <p:scale>
          <a:sx n="120" d="100"/>
          <a:sy n="120" d="100"/>
        </p:scale>
        <p:origin x="1448" y="176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shchin/sdet/CMU/project/presentation/share_doc/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75328"/>
        <c:axId val="190614912"/>
      </c:lineChart>
      <c:dateAx>
        <c:axId val="18827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90614912"/>
        <c:crosses val="autoZero"/>
        <c:auto val="0"/>
        <c:lblOffset val="100"/>
        <c:baseTimeUnit val="days"/>
        <c:majorUnit val="1"/>
        <c:minorUnit val="1"/>
      </c:dateAx>
      <c:valAx>
        <c:axId val="1906149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1882753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645632"/>
        <c:axId val="132647168"/>
      </c:barChart>
      <c:catAx>
        <c:axId val="132645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47168"/>
        <c:crosses val="autoZero"/>
        <c:auto val="1"/>
        <c:lblAlgn val="ctr"/>
        <c:lblOffset val="100"/>
        <c:noMultiLvlLbl val="0"/>
      </c:catAx>
      <c:valAx>
        <c:axId val="13264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4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250432"/>
        <c:axId val="133252224"/>
      </c:barChart>
      <c:catAx>
        <c:axId val="133250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52224"/>
        <c:crosses val="autoZero"/>
        <c:auto val="1"/>
        <c:lblAlgn val="ctr"/>
        <c:lblOffset val="100"/>
        <c:noMultiLvlLbl val="0"/>
      </c:catAx>
      <c:valAx>
        <c:axId val="13325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5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2578400"/>
        <c:axId val="232386272"/>
      </c:barChart>
      <c:catAx>
        <c:axId val="23257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386272"/>
        <c:crosses val="autoZero"/>
        <c:auto val="1"/>
        <c:lblAlgn val="ctr"/>
        <c:lblOffset val="100"/>
        <c:noMultiLvlLbl val="0"/>
      </c:catAx>
      <c:valAx>
        <c:axId val="232386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57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95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8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7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6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~~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8603467" y="-3075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115616" y="3696237"/>
            <a:ext cx="37250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Pmd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현재 버전 돌려서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sonar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랑 비교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False alarm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ex. print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79712" y="222635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8618962" y="208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805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list : 6 =&gt; Critical : 3 (47, 54, 86) /  Major : 3 (48, 51, 93) </a:t>
            </a:r>
            <a:endParaRPr lang="en-US" altLang="ko-KR" sz="1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8603467" y="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3563888" y="4526388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55676" y="3237535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:a16="http://schemas.microsoft.com/office/drawing/2014/main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84539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More famous Koreans than Kimchi and 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(Gangnam Style)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324 / 1000000 - according to newspaper in 2015.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Verification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67402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83" y="2195161"/>
            <a:ext cx="6605269" cy="35088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40809"/>
            <a:ext cx="4248472" cy="2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0" y="836712"/>
            <a:ext cx="8832619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5D180-6B87-EA40-8BA3-6A4E5E1E6BF9}"/>
              </a:ext>
            </a:extLst>
          </p:cNvPr>
          <p:cNvSpPr txBox="1"/>
          <p:nvPr/>
        </p:nvSpPr>
        <p:spPr>
          <a:xfrm>
            <a:off x="4175215" y="295054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사진 </a:t>
            </a:r>
            <a:r>
              <a:rPr kumimoji="1" lang="en-US" altLang="ko-KR" dirty="0">
                <a:solidFill>
                  <a:srgbClr val="FF0000"/>
                </a:solidFill>
              </a:rPr>
              <a:t>cliff</a:t>
            </a:r>
            <a:r>
              <a:rPr kumimoji="1" lang="ko-KR" altLang="en-US" dirty="0">
                <a:solidFill>
                  <a:srgbClr val="FF0000"/>
                </a:solidFill>
              </a:rPr>
              <a:t> 함께 </a:t>
            </a:r>
            <a:r>
              <a:rPr kumimoji="1" lang="ko-KR" altLang="en-US" dirty="0" err="1">
                <a:solidFill>
                  <a:srgbClr val="FF0000"/>
                </a:solidFill>
              </a:rPr>
              <a:t>찍은걸</a:t>
            </a:r>
            <a:r>
              <a:rPr kumimoji="1" lang="ko-KR" altLang="en-US" dirty="0">
                <a:solidFill>
                  <a:srgbClr val="FF0000"/>
                </a:solidFill>
              </a:rPr>
              <a:t> 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C. :</a:t>
            </a:r>
            <a:r>
              <a:rPr kumimoji="1" lang="ko-KR" altLang="en-US" dirty="0">
                <a:solidFill>
                  <a:srgbClr val="FF0000"/>
                </a:solidFill>
              </a:rPr>
              <a:t>  관련 내용 추가 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48064" y="1904713"/>
            <a:ext cx="3203681" cy="3468503"/>
            <a:chOff x="5220072" y="1785571"/>
            <a:chExt cx="3203681" cy="3468503"/>
          </a:xfrm>
        </p:grpSpPr>
        <p:grpSp>
          <p:nvGrpSpPr>
            <p:cNvPr id="2" name="그룹 1"/>
            <p:cNvGrpSpPr/>
            <p:nvPr/>
          </p:nvGrpSpPr>
          <p:grpSpPr>
            <a:xfrm>
              <a:off x="5220072" y="3882016"/>
              <a:ext cx="3203681" cy="1372058"/>
              <a:chOff x="5220072" y="3882016"/>
              <a:chExt cx="3203681" cy="137205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C9ED6D7-3B12-EC45-AFC3-BE1A816E3B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8" b="6378"/>
              <a:stretch/>
            </p:blipFill>
            <p:spPr>
              <a:xfrm rot="10800000">
                <a:off x="6459440" y="3882016"/>
                <a:ext cx="1964313" cy="1372058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BF03601-6C90-1C4E-B609-5927E8334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3895233"/>
                <a:ext cx="1253882" cy="1352942"/>
              </a:xfrm>
              <a:prstGeom prst="rect">
                <a:avLst/>
              </a:prstGeom>
            </p:spPr>
          </p:pic>
        </p:grp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785571"/>
              <a:ext cx="3198181" cy="211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1996</Words>
  <Application>Microsoft Macintosh PowerPoint</Application>
  <PresentationFormat>화면 슬라이드 쇼(4:3)</PresentationFormat>
  <Paragraphs>453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176</cp:revision>
  <dcterms:created xsi:type="dcterms:W3CDTF">2018-07-20T19:33:24Z</dcterms:created>
  <dcterms:modified xsi:type="dcterms:W3CDTF">2018-08-01T18:42:10Z</dcterms:modified>
</cp:coreProperties>
</file>